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64" r:id="rId3"/>
    <p:sldId id="269" r:id="rId4"/>
    <p:sldId id="265" r:id="rId5"/>
    <p:sldId id="266" r:id="rId6"/>
    <p:sldId id="268" r:id="rId7"/>
    <p:sldId id="267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7D1"/>
    <a:srgbClr val="FFFF00"/>
    <a:srgbClr val="7EACFE"/>
    <a:srgbClr val="5391FE"/>
    <a:srgbClr val="528FFB"/>
    <a:srgbClr val="54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2EDD8-02C5-48B2-8BB4-E2CC4E06EF61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74FC1-7312-4863-9086-A014C87E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5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</a:t>
            </a:r>
            <a:r>
              <a:rPr lang="en-US" baseline="0" dirty="0" smtClean="0"/>
              <a:t> use this as the final slide.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74FC1-7312-4863-9086-A014C87EC6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9AE1-E26B-4ACB-B74D-05E125300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73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9AE1-E26B-4ACB-B74D-05E125300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1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1">
    <p:bg>
      <p:bgPr>
        <a:solidFill>
          <a:srgbClr val="4477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37240"/>
            <a:ext cx="12192000" cy="4876800"/>
          </a:xfrm>
          <a:prstGeom prst="rect">
            <a:avLst/>
          </a:prstGeom>
          <a:solidFill>
            <a:srgbClr val="4477D1"/>
          </a:solidFill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 dirty="0"/>
              <a:t>Bullet first level</a:t>
            </a:r>
          </a:p>
          <a:p>
            <a:pPr lvl="2"/>
            <a:r>
              <a:rPr lang="en-US" dirty="0"/>
              <a:t>Bullet second level</a:t>
            </a:r>
          </a:p>
          <a:p>
            <a:pPr lvl="3"/>
            <a:r>
              <a:rPr lang="en-US" dirty="0"/>
              <a:t>Bullet third level</a:t>
            </a:r>
          </a:p>
          <a:p>
            <a:pPr lvl="4"/>
            <a:r>
              <a:rPr lang="en-US" dirty="0"/>
              <a:t>Bullet fourth level</a:t>
            </a:r>
          </a:p>
        </p:txBody>
      </p:sp>
      <p:sp>
        <p:nvSpPr>
          <p:cNvPr id="20" name="Title 1"/>
          <p:cNvSpPr>
            <a:spLocks noGrp="1" noChangeAspect="1"/>
          </p:cNvSpPr>
          <p:nvPr>
            <p:ph type="title"/>
          </p:nvPr>
        </p:nvSpPr>
        <p:spPr>
          <a:xfrm>
            <a:off x="139021" y="-3"/>
            <a:ext cx="12052979" cy="121189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5333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4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29AE1-E26B-4ACB-B74D-05E125300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6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1" y="-330911"/>
            <a:ext cx="3881336" cy="38813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0741" y="4275438"/>
            <a:ext cx="101407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5391FE"/>
                </a:solidFill>
              </a:rPr>
              <a:t>Powershell</a:t>
            </a:r>
            <a:r>
              <a:rPr lang="en-US" sz="4800" dirty="0" smtClean="0">
                <a:solidFill>
                  <a:srgbClr val="5391FE"/>
                </a:solidFill>
              </a:rPr>
              <a:t> </a:t>
            </a:r>
            <a:r>
              <a:rPr lang="en-US" sz="3600" dirty="0" smtClean="0">
                <a:solidFill>
                  <a:srgbClr val="5391FE"/>
                </a:solidFill>
              </a:rPr>
              <a:t>and the </a:t>
            </a:r>
            <a:r>
              <a:rPr lang="en-US" sz="4800" dirty="0" smtClean="0">
                <a:solidFill>
                  <a:srgbClr val="5391FE"/>
                </a:solidFill>
              </a:rPr>
              <a:t>REST </a:t>
            </a:r>
            <a:r>
              <a:rPr lang="en-US" sz="3600" dirty="0" smtClean="0">
                <a:solidFill>
                  <a:srgbClr val="5391FE"/>
                </a:solidFill>
              </a:rPr>
              <a:t>of the </a:t>
            </a:r>
            <a:r>
              <a:rPr lang="en-US" sz="4800" dirty="0" smtClean="0">
                <a:solidFill>
                  <a:srgbClr val="5391FE"/>
                </a:solidFill>
              </a:rPr>
              <a:t>Things</a:t>
            </a:r>
          </a:p>
          <a:p>
            <a:r>
              <a:rPr lang="en-US" sz="2800" dirty="0" smtClean="0">
                <a:solidFill>
                  <a:srgbClr val="5391FE"/>
                </a:solidFill>
              </a:rPr>
              <a:t>Paul Amazona| </a:t>
            </a:r>
            <a:r>
              <a:rPr lang="en-US" sz="2800" dirty="0" smtClean="0">
                <a:solidFill>
                  <a:srgbClr val="5391FE"/>
                </a:solidFill>
              </a:rPr>
              <a:t>Developer</a:t>
            </a:r>
          </a:p>
          <a:p>
            <a:r>
              <a:rPr lang="en-US" sz="2800" dirty="0" smtClean="0">
                <a:solidFill>
                  <a:srgbClr val="5391FE"/>
                </a:solidFill>
              </a:rPr>
              <a:t>Sebastian </a:t>
            </a:r>
            <a:r>
              <a:rPr lang="en-US" sz="2800" dirty="0" err="1" smtClean="0">
                <a:solidFill>
                  <a:srgbClr val="5391FE"/>
                </a:solidFill>
              </a:rPr>
              <a:t>Szumigalski</a:t>
            </a:r>
            <a:r>
              <a:rPr lang="en-US" sz="2800" dirty="0" smtClean="0">
                <a:solidFill>
                  <a:srgbClr val="5391FE"/>
                </a:solidFill>
              </a:rPr>
              <a:t> | System Engineer</a:t>
            </a:r>
            <a:endParaRPr lang="en-US" sz="2800" dirty="0">
              <a:solidFill>
                <a:srgbClr val="5391F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2001" y="161065"/>
            <a:ext cx="82393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PowerShell</a:t>
            </a:r>
            <a:r>
              <a:rPr kumimoji="0" lang="en-US" sz="6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0" lang="en-US" sz="5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Anniversary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Celebration Event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4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0" y="1237240"/>
            <a:ext cx="12192000" cy="3767897"/>
          </a:xfrm>
        </p:spPr>
        <p:txBody>
          <a:bodyPr/>
          <a:lstStyle/>
          <a:p>
            <a:pPr lvl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MOOC Enthusiast</a:t>
            </a:r>
          </a:p>
          <a:p>
            <a:pPr lvl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Meetup Junkie</a:t>
            </a:r>
          </a:p>
          <a:p>
            <a:pPr lvl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Tech Hobbyist</a:t>
            </a:r>
          </a:p>
          <a:p>
            <a:pPr lvl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Maker</a:t>
            </a:r>
          </a:p>
          <a:p>
            <a:pPr lvl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Musician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About Paul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85" y="9767"/>
            <a:ext cx="4844715" cy="3451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84" y="3460911"/>
            <a:ext cx="4844715" cy="3397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45" y="4335220"/>
            <a:ext cx="2501038" cy="2522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5220"/>
            <a:ext cx="4826400" cy="252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94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REST APIs</a:t>
            </a:r>
            <a:endParaRPr lang="en-PH" dirty="0"/>
          </a:p>
        </p:txBody>
      </p:sp>
      <p:pic>
        <p:nvPicPr>
          <p:cNvPr id="1028" name="Picture 4" descr="Image result for rest api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20" y="2437538"/>
            <a:ext cx="4178133" cy="417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8577" y="1997242"/>
            <a:ext cx="50859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 dirty="0" smtClean="0">
                <a:solidFill>
                  <a:srgbClr val="FFFF00"/>
                </a:solidFill>
              </a:rPr>
              <a:t>Invoke-</a:t>
            </a:r>
            <a:r>
              <a:rPr lang="en-PH" sz="4800" dirty="0" err="1" smtClean="0">
                <a:solidFill>
                  <a:srgbClr val="FFFF00"/>
                </a:solidFill>
              </a:rPr>
              <a:t>RestMethod</a:t>
            </a:r>
            <a:endParaRPr lang="en-PH" sz="4800" dirty="0" smtClean="0">
              <a:solidFill>
                <a:srgbClr val="FFFF00"/>
              </a:solidFill>
            </a:endParaRPr>
          </a:p>
          <a:p>
            <a:endParaRPr lang="en-PH" sz="48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76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70947" y="2277979"/>
            <a:ext cx="31886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9600" dirty="0" smtClean="0">
                <a:solidFill>
                  <a:srgbClr val="FFFF00"/>
                </a:solidFill>
              </a:rPr>
              <a:t>Demo</a:t>
            </a:r>
            <a:endParaRPr lang="en-PH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7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lue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83" y="1708484"/>
            <a:ext cx="3156034" cy="31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owershell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53" y="3358690"/>
            <a:ext cx="1747699" cy="117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erver infrastructure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67" y="252169"/>
            <a:ext cx="3453231" cy="21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ocker containers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23" y="4370142"/>
            <a:ext cx="2987842" cy="24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tabase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498" y="2536428"/>
            <a:ext cx="2167020" cy="216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aspberry pi transparent backgrou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61" y="4531894"/>
            <a:ext cx="3612881" cy="225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rduino transparent backgroun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00" y="2976046"/>
            <a:ext cx="2832336" cy="220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odemcu transparent backgroun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545" y="3501500"/>
            <a:ext cx="1326147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168" y="224140"/>
            <a:ext cx="4005674" cy="29616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04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4.bp.blogspot.com/-zwQCRalvv1k/VTwrTSAhyfI/AAAAAAAAA54/uLmVTWip0vE/s1600/captain_pla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1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wershell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9" y="1653139"/>
            <a:ext cx="734078" cy="49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powershell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049" y="1653139"/>
            <a:ext cx="734078" cy="49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5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7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Go to Channel9.Msdn.Com for more great videos from the PowerShell 10</a:t>
            </a:r>
            <a:r>
              <a:rPr lang="en-US" baseline="30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Anniversary Celebration!</a:t>
            </a:r>
          </a:p>
          <a:p>
            <a:pPr lvl="1"/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All the stuff presented will be saved and made available for you to enjoy on Channel 9</a:t>
            </a:r>
          </a:p>
          <a:p>
            <a:pPr lvl="1"/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You can follow us on Twitter with #PowerShell10Year, and @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PowerShell_Team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There’s More!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DB85E7C-51BD-40A0-B68A-DE76DF2F25B0}" vid="{DCB946D2-5E95-4212-9656-8DF2922E6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PowerShell10YearPresentationTemplate</Template>
  <TotalTime>577</TotalTime>
  <Words>91</Words>
  <Application>Microsoft Office PowerPoint</Application>
  <PresentationFormat>Widescreen</PresentationFormat>
  <Paragraphs>23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About Paul</vt:lpstr>
      <vt:lpstr>PowerPoint Presentation</vt:lpstr>
      <vt:lpstr>REST APIs</vt:lpstr>
      <vt:lpstr>PowerPoint Presentation</vt:lpstr>
      <vt:lpstr>PowerPoint Presentation</vt:lpstr>
      <vt:lpstr>PowerPoint Presentation</vt:lpstr>
      <vt:lpstr>There’s More!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Amazona</dc:creator>
  <cp:lastModifiedBy>Paul Amazona</cp:lastModifiedBy>
  <cp:revision>21</cp:revision>
  <dcterms:created xsi:type="dcterms:W3CDTF">2016-10-21T02:07:50Z</dcterms:created>
  <dcterms:modified xsi:type="dcterms:W3CDTF">2016-10-22T06:08:57Z</dcterms:modified>
</cp:coreProperties>
</file>